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3" d="100"/>
          <a:sy n="93" d="100"/>
        </p:scale>
        <p:origin x="2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A8C8E-2707-136A-3B07-3E2A10B4D9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65FB68-369E-970C-BD3B-D35670809E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32F6FD-3F7C-BCE4-E852-318852D89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40873-87C6-8A7A-E85C-3A175F62D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DA4CB6-CFEF-FE18-224B-FD420151D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20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C5021-7D93-1C61-9890-2ABDEDA77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7C417C-2D37-65CB-8341-011381B743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65B40-7324-96BD-A6DD-3A8769180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BF8742-3A97-A711-87B9-081FEAF30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80498B-82F7-173B-6859-00F3F5A2E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012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41BF87-4439-D59F-C26F-13E86C45F5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D6B042-C358-0199-359F-4273B11226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3BBA46-AF75-892F-DFE4-679EC2E29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CC938E-EF7A-9B26-D0AF-06EA36C66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B4BD1D-F9DB-6458-E800-A0925653D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681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8BD3C-9758-D7E7-56A6-47FB18DA8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F2635-5205-B292-E8FD-64DD950EC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D7778-4F46-2002-D6D1-03F8A98E0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FFD90-03A3-105A-A40D-5509BB8C7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1C33E-C015-812E-6563-D08D09B6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866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C5641-8603-3199-1449-EEA515F46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28D818-4E3E-B798-7D8E-A63FB4A453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3A68E-F754-CCBD-18DA-4B9217626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593E87-E502-A47B-DAA8-A4B43C8BB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E62C-14C9-9AEC-8019-5E900507E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994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4B984-4CD7-9D86-1145-28ADA0020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F4C9B-60C7-7CED-0FC5-166487764D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DDBA6D-9FE6-AC74-7FA7-852EF7665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130FCC-C90D-58A5-7095-7D3EFC77F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6B67E-DA21-73D9-A517-3D9B909E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8D7E19-5A25-6368-62FA-D45AE277C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227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E7EF5-C960-E044-7650-767BAE635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635163-DF62-6B61-A1D8-90F2D43BF3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426C0-AF42-5768-411A-CC475A3FDC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C3A024-B895-06A5-B05D-C9DB3A1A9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81538-71F8-1367-5151-35C6A87510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438E0E-95DA-7454-756B-AD3373F4F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198890-DD5A-9851-3ECC-FF33FF34A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8B5B0B-8215-31A5-DB7B-94B219413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908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BE2B2-9A1D-81C7-A4BC-31959B26F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96D179-EF8B-BAC1-BE42-BD5A22147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F63D02-F88A-5E2C-8499-162B52309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2A741F-00D0-8366-449C-565D0758C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573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9DA386-7CA6-A1C4-7A58-32D9D589B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A9C583-A322-E1FA-2B91-84168787F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FC8A2-7372-A306-8FAD-20AA027FF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873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EAE44-5C27-EB61-4818-559D9B37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F32096-A69F-51C3-7CCF-17E747C53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A02C7C-CFA3-84C3-2F0B-D3F2EAEB5E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E4EC07-1D63-BDFB-4C96-56EB79061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55B63F-6D78-02AB-5801-2A28363F7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25C5A6-8141-73A0-8CA8-5AD93BAAB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136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DEAAC-120D-353E-340E-078979E24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34525E-48DD-5B71-5EF3-57C71AB5D4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CC6216-F072-18CD-7366-1D1D0BCB87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121385-5692-FA22-584A-4EFCEFDB4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62BA-1307-407C-ACA4-E1A48FF44EA2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8F1715-8E9D-0227-3EDC-85D7CC70D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6A08F3-605D-EC49-1314-5781D636A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977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AF5F94-9915-C3ED-2CF8-0F27CF4C2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44AFD8-0858-12AC-6252-91BC10EB4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5BE9-09FF-1FF2-4D77-49E7F48C51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D062BA-1307-407C-ACA4-E1A48FF44EA2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CB50BC-35BF-138A-B121-EFAFB4ECE3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BAE87-E4C7-555C-AB20-6A2DF82C58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D3E022-B7C7-4259-9F94-F6F1D0CB9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866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a person and a child walking on a bridge&#10;&#10;Description automatically generated">
            <a:extLst>
              <a:ext uri="{FF2B5EF4-FFF2-40B4-BE49-F238E27FC236}">
                <a16:creationId xmlns:a16="http://schemas.microsoft.com/office/drawing/2014/main" id="{80A710C2-F663-538B-1F25-8AEA0E2903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37701"/>
            <a:ext cx="12192000" cy="19825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4585D953-1447-ED54-ED4B-054FF76C0FE7}"/>
              </a:ext>
            </a:extLst>
          </p:cNvPr>
          <p:cNvSpPr/>
          <p:nvPr/>
        </p:nvSpPr>
        <p:spPr>
          <a:xfrm rot="16200000">
            <a:off x="2061410" y="3585411"/>
            <a:ext cx="597572" cy="284747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713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746FEF0-FF1B-9195-4F4F-318ECAA4A9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3951"/>
            <a:ext cx="12192000" cy="57300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58000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A3C11D4-7056-BD33-210E-D92149DCA5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4673"/>
            <a:ext cx="12192000" cy="58286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03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images of a person walking&#10;&#10;Description automatically generated">
            <a:extLst>
              <a:ext uri="{FF2B5EF4-FFF2-40B4-BE49-F238E27FC236}">
                <a16:creationId xmlns:a16="http://schemas.microsoft.com/office/drawing/2014/main" id="{BA7C2816-40CC-854D-839F-36FB50693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7856"/>
            <a:ext cx="12192000" cy="47222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03799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B5DBA-2092-8838-902B-AF0CC0BACB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latin typeface="Aldhabi" panose="01000000000000000000" pitchFamily="2" charset="-78"/>
                <a:cs typeface="Aldhabi" panose="01000000000000000000" pitchFamily="2" charset="-78"/>
              </a:rPr>
              <a:t>sAQSadasd</a:t>
            </a:r>
            <a:endParaRPr lang="en-US" dirty="0">
              <a:latin typeface="Aldhabi" panose="01000000000000000000" pitchFamily="2" charset="-78"/>
              <a:cs typeface="Aldhabi" panose="01000000000000000000" pitchFamily="2" charset="-78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1F54D5-3516-7762-9182-DE2CA5587F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2289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1743</TotalTime>
  <Words>1</Words>
  <Application>Microsoft Office PowerPoint</Application>
  <PresentationFormat>Widescreen</PresentationFormat>
  <Paragraphs>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Aldhabi</vt:lpstr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sAQSadasd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Touhidul Islam</dc:creator>
  <cp:lastModifiedBy>Islam, Md Touhidul</cp:lastModifiedBy>
  <cp:revision>3</cp:revision>
  <dcterms:created xsi:type="dcterms:W3CDTF">2024-02-13T17:16:03Z</dcterms:created>
  <dcterms:modified xsi:type="dcterms:W3CDTF">2024-02-14T22:19:11Z</dcterms:modified>
</cp:coreProperties>
</file>

<file path=docProps/thumbnail.jpeg>
</file>